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10" d="100"/>
          <a:sy n="110" d="100"/>
        </p:scale>
        <p:origin x="-2478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97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1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9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5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40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45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406086" y="828001"/>
            <a:ext cx="4303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Rabbit</a:t>
            </a:r>
            <a:r>
              <a:rPr lang="de-DE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anti-human Neuropilin-1 (NRP1)</a:t>
            </a:r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>
            <a:off x="414339" y="790575"/>
            <a:ext cx="830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339" y="104775"/>
            <a:ext cx="482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333376" y="485775"/>
            <a:ext cx="15192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400" b="1" dirty="0" smtClean="0">
                <a:latin typeface="Times New Roman" pitchFamily="18" charset="0"/>
              </a:rPr>
              <a:t>ReliaTech </a:t>
            </a:r>
            <a:r>
              <a:rPr lang="de-DE" sz="1400" b="1" dirty="0">
                <a:latin typeface="Times New Roman" pitchFamily="18" charset="0"/>
              </a:rPr>
              <a:t>GmbH</a:t>
            </a: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274638" y="6454775"/>
            <a:ext cx="254793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000" b="1" dirty="0">
                <a:latin typeface="Times New Roman" pitchFamily="18" charset="0"/>
              </a:rPr>
              <a:t>http://www.reliatech.de / info@reliatech.de</a:t>
            </a:r>
          </a:p>
        </p:txBody>
      </p:sp>
      <p:sp>
        <p:nvSpPr>
          <p:cNvPr id="4" name="Rechteck 3"/>
          <p:cNvSpPr/>
          <p:nvPr/>
        </p:nvSpPr>
        <p:spPr>
          <a:xfrm>
            <a:off x="333376" y="5590981"/>
            <a:ext cx="8305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staining of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NRP-1 in primary human dermal fibroblast cells (HDNF) with polyclonal rabbit anti-human NRP-1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[Cat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102-PA23AG]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(upper panel).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goat anti-rabbit ALEXA Flour 488 [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Dianova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 (lower panel).</a:t>
            </a: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IF_NHDF1406-01; 102-PA23AG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(5µg/ml),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400X]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5" name="Textfeld 144"/>
          <p:cNvSpPr txBox="1"/>
          <p:nvPr/>
        </p:nvSpPr>
        <p:spPr>
          <a:xfrm>
            <a:off x="1786648" y="3165968"/>
            <a:ext cx="135806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rabbit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anti-human NRP-1</a:t>
            </a:r>
            <a:endParaRPr lang="de-DE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6" name="Textfeld 145"/>
          <p:cNvSpPr txBox="1"/>
          <p:nvPr/>
        </p:nvSpPr>
        <p:spPr>
          <a:xfrm>
            <a:off x="4580661" y="3156438"/>
            <a:ext cx="135806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rabbit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anti-human NRP-1</a:t>
            </a:r>
            <a:endParaRPr lang="de-DE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Textfeld 147"/>
          <p:cNvSpPr txBox="1"/>
          <p:nvPr/>
        </p:nvSpPr>
        <p:spPr>
          <a:xfrm>
            <a:off x="2987824" y="5225862"/>
            <a:ext cx="28135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 (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goat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rabbit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IgG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ALEXA 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Flour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488; 1:600) </a:t>
            </a:r>
            <a:endParaRPr lang="de-DE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9" name="Grafik 1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648" y="1340768"/>
            <a:ext cx="2440634" cy="1825200"/>
          </a:xfrm>
          <a:prstGeom prst="rect">
            <a:avLst/>
          </a:prstGeom>
        </p:spPr>
      </p:pic>
      <p:pic>
        <p:nvPicPr>
          <p:cNvPr id="150" name="Grafik 14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661" y="1340768"/>
            <a:ext cx="2440634" cy="1825200"/>
          </a:xfrm>
          <a:prstGeom prst="rect">
            <a:avLst/>
          </a:prstGeom>
        </p:spPr>
      </p:pic>
      <p:pic>
        <p:nvPicPr>
          <p:cNvPr id="151" name="Grafik 1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648" y="3400662"/>
            <a:ext cx="2440634" cy="1825200"/>
          </a:xfrm>
          <a:prstGeom prst="rect">
            <a:avLst/>
          </a:prstGeom>
        </p:spPr>
      </p:pic>
      <p:pic>
        <p:nvPicPr>
          <p:cNvPr id="152" name="Grafik 15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661" y="3400662"/>
            <a:ext cx="2440634" cy="182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1982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Microsoft Office PowerPoint</Application>
  <PresentationFormat>Bildschirmpräsentation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92</cp:revision>
  <cp:lastPrinted>2014-07-08T13:54:51Z</cp:lastPrinted>
  <dcterms:created xsi:type="dcterms:W3CDTF">2014-01-30T08:05:57Z</dcterms:created>
  <dcterms:modified xsi:type="dcterms:W3CDTF">2015-03-26T08:25:23Z</dcterms:modified>
</cp:coreProperties>
</file>